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0" r:id="rId2"/>
  </p:sldIdLst>
  <p:sldSz cx="14724063" cy="22715538"/>
  <p:notesSz cx="6858000" cy="9947275"/>
  <p:defaultTextStyle>
    <a:defPPr>
      <a:defRPr lang="ru-RU"/>
    </a:defPPr>
    <a:lvl1pPr marL="0" algn="l" defTabSz="1132744" rtl="0" eaLnBrk="1" latinLnBrk="0" hangingPunct="1">
      <a:defRPr sz="2230" kern="1200">
        <a:solidFill>
          <a:schemeClr val="tx1"/>
        </a:solidFill>
        <a:latin typeface="+mn-lt"/>
        <a:ea typeface="+mn-ea"/>
        <a:cs typeface="+mn-cs"/>
      </a:defRPr>
    </a:lvl1pPr>
    <a:lvl2pPr marL="566370" algn="l" defTabSz="1132744" rtl="0" eaLnBrk="1" latinLnBrk="0" hangingPunct="1">
      <a:defRPr sz="2230" kern="1200">
        <a:solidFill>
          <a:schemeClr val="tx1"/>
        </a:solidFill>
        <a:latin typeface="+mn-lt"/>
        <a:ea typeface="+mn-ea"/>
        <a:cs typeface="+mn-cs"/>
      </a:defRPr>
    </a:lvl2pPr>
    <a:lvl3pPr marL="1132744" algn="l" defTabSz="1132744" rtl="0" eaLnBrk="1" latinLnBrk="0" hangingPunct="1">
      <a:defRPr sz="2230" kern="1200">
        <a:solidFill>
          <a:schemeClr val="tx1"/>
        </a:solidFill>
        <a:latin typeface="+mn-lt"/>
        <a:ea typeface="+mn-ea"/>
        <a:cs typeface="+mn-cs"/>
      </a:defRPr>
    </a:lvl3pPr>
    <a:lvl4pPr marL="1699113" algn="l" defTabSz="1132744" rtl="0" eaLnBrk="1" latinLnBrk="0" hangingPunct="1">
      <a:defRPr sz="2230" kern="1200">
        <a:solidFill>
          <a:schemeClr val="tx1"/>
        </a:solidFill>
        <a:latin typeface="+mn-lt"/>
        <a:ea typeface="+mn-ea"/>
        <a:cs typeface="+mn-cs"/>
      </a:defRPr>
    </a:lvl4pPr>
    <a:lvl5pPr marL="2265486" algn="l" defTabSz="1132744" rtl="0" eaLnBrk="1" latinLnBrk="0" hangingPunct="1">
      <a:defRPr sz="2230" kern="1200">
        <a:solidFill>
          <a:schemeClr val="tx1"/>
        </a:solidFill>
        <a:latin typeface="+mn-lt"/>
        <a:ea typeface="+mn-ea"/>
        <a:cs typeface="+mn-cs"/>
      </a:defRPr>
    </a:lvl5pPr>
    <a:lvl6pPr marL="2831862" algn="l" defTabSz="1132744" rtl="0" eaLnBrk="1" latinLnBrk="0" hangingPunct="1">
      <a:defRPr sz="2230" kern="1200">
        <a:solidFill>
          <a:schemeClr val="tx1"/>
        </a:solidFill>
        <a:latin typeface="+mn-lt"/>
        <a:ea typeface="+mn-ea"/>
        <a:cs typeface="+mn-cs"/>
      </a:defRPr>
    </a:lvl6pPr>
    <a:lvl7pPr marL="3398235" algn="l" defTabSz="1132744" rtl="0" eaLnBrk="1" latinLnBrk="0" hangingPunct="1">
      <a:defRPr sz="2230" kern="1200">
        <a:solidFill>
          <a:schemeClr val="tx1"/>
        </a:solidFill>
        <a:latin typeface="+mn-lt"/>
        <a:ea typeface="+mn-ea"/>
        <a:cs typeface="+mn-cs"/>
      </a:defRPr>
    </a:lvl7pPr>
    <a:lvl8pPr marL="3964609" algn="l" defTabSz="1132744" rtl="0" eaLnBrk="1" latinLnBrk="0" hangingPunct="1">
      <a:defRPr sz="2230" kern="1200">
        <a:solidFill>
          <a:schemeClr val="tx1"/>
        </a:solidFill>
        <a:latin typeface="+mn-lt"/>
        <a:ea typeface="+mn-ea"/>
        <a:cs typeface="+mn-cs"/>
      </a:defRPr>
    </a:lvl8pPr>
    <a:lvl9pPr marL="4530979" algn="l" defTabSz="1132744" rtl="0" eaLnBrk="1" latinLnBrk="0" hangingPunct="1">
      <a:defRPr sz="223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7" autoAdjust="0"/>
    <p:restoredTop sz="94660"/>
  </p:normalViewPr>
  <p:slideViewPr>
    <p:cSldViewPr snapToGrid="0">
      <p:cViewPr>
        <p:scale>
          <a:sx n="23" d="100"/>
          <a:sy n="23" d="100"/>
        </p:scale>
        <p:origin x="-2754" y="156"/>
      </p:cViewPr>
      <p:guideLst>
        <p:guide orient="horz" pos="7154"/>
        <p:guide pos="46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305" y="3717568"/>
            <a:ext cx="12515454" cy="7908372"/>
          </a:xfrm>
        </p:spPr>
        <p:txBody>
          <a:bodyPr anchor="b"/>
          <a:lstStyle>
            <a:lvl1pPr algn="ctr">
              <a:defRPr sz="966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0508" y="11930918"/>
            <a:ext cx="11043047" cy="5484328"/>
          </a:xfrm>
        </p:spPr>
        <p:txBody>
          <a:bodyPr/>
          <a:lstStyle>
            <a:lvl1pPr marL="0" indent="0" algn="ctr">
              <a:buNone/>
              <a:defRPr sz="3864"/>
            </a:lvl1pPr>
            <a:lvl2pPr marL="736183" indent="0" algn="ctr">
              <a:buNone/>
              <a:defRPr sz="3220"/>
            </a:lvl2pPr>
            <a:lvl3pPr marL="1472367" indent="0" algn="ctr">
              <a:buNone/>
              <a:defRPr sz="2898"/>
            </a:lvl3pPr>
            <a:lvl4pPr marL="2208550" indent="0" algn="ctr">
              <a:buNone/>
              <a:defRPr sz="2576"/>
            </a:lvl4pPr>
            <a:lvl5pPr marL="2944734" indent="0" algn="ctr">
              <a:buNone/>
              <a:defRPr sz="2576"/>
            </a:lvl5pPr>
            <a:lvl6pPr marL="3680917" indent="0" algn="ctr">
              <a:buNone/>
              <a:defRPr sz="2576"/>
            </a:lvl6pPr>
            <a:lvl7pPr marL="4417101" indent="0" algn="ctr">
              <a:buNone/>
              <a:defRPr sz="2576"/>
            </a:lvl7pPr>
            <a:lvl8pPr marL="5153284" indent="0" algn="ctr">
              <a:buNone/>
              <a:defRPr sz="2576"/>
            </a:lvl8pPr>
            <a:lvl9pPr marL="5889468" indent="0" algn="ctr">
              <a:buNone/>
              <a:defRPr sz="2576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93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59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536908" y="1209392"/>
            <a:ext cx="3174876" cy="1925036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2280" y="1209392"/>
            <a:ext cx="9340577" cy="1925036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988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299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612" y="5663117"/>
            <a:ext cx="12699504" cy="9449031"/>
          </a:xfrm>
        </p:spPr>
        <p:txBody>
          <a:bodyPr anchor="b"/>
          <a:lstStyle>
            <a:lvl1pPr>
              <a:defRPr sz="966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4612" y="15201539"/>
            <a:ext cx="12699504" cy="4969022"/>
          </a:xfrm>
        </p:spPr>
        <p:txBody>
          <a:bodyPr/>
          <a:lstStyle>
            <a:lvl1pPr marL="0" indent="0">
              <a:buNone/>
              <a:defRPr sz="3864">
                <a:solidFill>
                  <a:schemeClr val="tx1"/>
                </a:solidFill>
              </a:defRPr>
            </a:lvl1pPr>
            <a:lvl2pPr marL="736183" indent="0">
              <a:buNone/>
              <a:defRPr sz="3220">
                <a:solidFill>
                  <a:schemeClr val="tx1">
                    <a:tint val="75000"/>
                  </a:schemeClr>
                </a:solidFill>
              </a:defRPr>
            </a:lvl2pPr>
            <a:lvl3pPr marL="1472367" indent="0">
              <a:buNone/>
              <a:defRPr sz="2898">
                <a:solidFill>
                  <a:schemeClr val="tx1">
                    <a:tint val="75000"/>
                  </a:schemeClr>
                </a:solidFill>
              </a:defRPr>
            </a:lvl3pPr>
            <a:lvl4pPr marL="2208550" indent="0">
              <a:buNone/>
              <a:defRPr sz="2576">
                <a:solidFill>
                  <a:schemeClr val="tx1">
                    <a:tint val="75000"/>
                  </a:schemeClr>
                </a:solidFill>
              </a:defRPr>
            </a:lvl4pPr>
            <a:lvl5pPr marL="2944734" indent="0">
              <a:buNone/>
              <a:defRPr sz="2576">
                <a:solidFill>
                  <a:schemeClr val="tx1">
                    <a:tint val="75000"/>
                  </a:schemeClr>
                </a:solidFill>
              </a:defRPr>
            </a:lvl5pPr>
            <a:lvl6pPr marL="3680917" indent="0">
              <a:buNone/>
              <a:defRPr sz="2576">
                <a:solidFill>
                  <a:schemeClr val="tx1">
                    <a:tint val="75000"/>
                  </a:schemeClr>
                </a:solidFill>
              </a:defRPr>
            </a:lvl6pPr>
            <a:lvl7pPr marL="4417101" indent="0">
              <a:buNone/>
              <a:defRPr sz="2576">
                <a:solidFill>
                  <a:schemeClr val="tx1">
                    <a:tint val="75000"/>
                  </a:schemeClr>
                </a:solidFill>
              </a:defRPr>
            </a:lvl7pPr>
            <a:lvl8pPr marL="5153284" indent="0">
              <a:buNone/>
              <a:defRPr sz="2576">
                <a:solidFill>
                  <a:schemeClr val="tx1">
                    <a:tint val="75000"/>
                  </a:schemeClr>
                </a:solidFill>
              </a:defRPr>
            </a:lvl8pPr>
            <a:lvl9pPr marL="5889468" indent="0">
              <a:buNone/>
              <a:defRPr sz="25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54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2279" y="6046960"/>
            <a:ext cx="6257727" cy="14412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54057" y="6046960"/>
            <a:ext cx="6257727" cy="14412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044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197" y="1209397"/>
            <a:ext cx="12699504" cy="43906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4199" y="5568463"/>
            <a:ext cx="6228968" cy="2729018"/>
          </a:xfrm>
        </p:spPr>
        <p:txBody>
          <a:bodyPr anchor="b"/>
          <a:lstStyle>
            <a:lvl1pPr marL="0" indent="0">
              <a:buNone/>
              <a:defRPr sz="3864" b="1"/>
            </a:lvl1pPr>
            <a:lvl2pPr marL="736183" indent="0">
              <a:buNone/>
              <a:defRPr sz="3220" b="1"/>
            </a:lvl2pPr>
            <a:lvl3pPr marL="1472367" indent="0">
              <a:buNone/>
              <a:defRPr sz="2898" b="1"/>
            </a:lvl3pPr>
            <a:lvl4pPr marL="2208550" indent="0">
              <a:buNone/>
              <a:defRPr sz="2576" b="1"/>
            </a:lvl4pPr>
            <a:lvl5pPr marL="2944734" indent="0">
              <a:buNone/>
              <a:defRPr sz="2576" b="1"/>
            </a:lvl5pPr>
            <a:lvl6pPr marL="3680917" indent="0">
              <a:buNone/>
              <a:defRPr sz="2576" b="1"/>
            </a:lvl6pPr>
            <a:lvl7pPr marL="4417101" indent="0">
              <a:buNone/>
              <a:defRPr sz="2576" b="1"/>
            </a:lvl7pPr>
            <a:lvl8pPr marL="5153284" indent="0">
              <a:buNone/>
              <a:defRPr sz="2576" b="1"/>
            </a:lvl8pPr>
            <a:lvl9pPr marL="5889468" indent="0">
              <a:buNone/>
              <a:defRPr sz="257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4199" y="8297481"/>
            <a:ext cx="6228968" cy="1220434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54057" y="5568463"/>
            <a:ext cx="6259645" cy="2729018"/>
          </a:xfrm>
        </p:spPr>
        <p:txBody>
          <a:bodyPr anchor="b"/>
          <a:lstStyle>
            <a:lvl1pPr marL="0" indent="0">
              <a:buNone/>
              <a:defRPr sz="3864" b="1"/>
            </a:lvl1pPr>
            <a:lvl2pPr marL="736183" indent="0">
              <a:buNone/>
              <a:defRPr sz="3220" b="1"/>
            </a:lvl2pPr>
            <a:lvl3pPr marL="1472367" indent="0">
              <a:buNone/>
              <a:defRPr sz="2898" b="1"/>
            </a:lvl3pPr>
            <a:lvl4pPr marL="2208550" indent="0">
              <a:buNone/>
              <a:defRPr sz="2576" b="1"/>
            </a:lvl4pPr>
            <a:lvl5pPr marL="2944734" indent="0">
              <a:buNone/>
              <a:defRPr sz="2576" b="1"/>
            </a:lvl5pPr>
            <a:lvl6pPr marL="3680917" indent="0">
              <a:buNone/>
              <a:defRPr sz="2576" b="1"/>
            </a:lvl6pPr>
            <a:lvl7pPr marL="4417101" indent="0">
              <a:buNone/>
              <a:defRPr sz="2576" b="1"/>
            </a:lvl7pPr>
            <a:lvl8pPr marL="5153284" indent="0">
              <a:buNone/>
              <a:defRPr sz="2576" b="1"/>
            </a:lvl8pPr>
            <a:lvl9pPr marL="5889468" indent="0">
              <a:buNone/>
              <a:defRPr sz="257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54057" y="8297481"/>
            <a:ext cx="6259645" cy="1220434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2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748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826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197" y="1514369"/>
            <a:ext cx="4748894" cy="5300292"/>
          </a:xfrm>
        </p:spPr>
        <p:txBody>
          <a:bodyPr anchor="b"/>
          <a:lstStyle>
            <a:lvl1pPr>
              <a:defRPr sz="515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9645" y="3270622"/>
            <a:ext cx="7454057" cy="16142755"/>
          </a:xfrm>
        </p:spPr>
        <p:txBody>
          <a:bodyPr/>
          <a:lstStyle>
            <a:lvl1pPr>
              <a:defRPr sz="5153"/>
            </a:lvl1pPr>
            <a:lvl2pPr>
              <a:defRPr sz="4509"/>
            </a:lvl2pPr>
            <a:lvl3pPr>
              <a:defRPr sz="3864"/>
            </a:lvl3pPr>
            <a:lvl4pPr>
              <a:defRPr sz="3220"/>
            </a:lvl4pPr>
            <a:lvl5pPr>
              <a:defRPr sz="3220"/>
            </a:lvl5pPr>
            <a:lvl6pPr>
              <a:defRPr sz="3220"/>
            </a:lvl6pPr>
            <a:lvl7pPr>
              <a:defRPr sz="3220"/>
            </a:lvl7pPr>
            <a:lvl8pPr>
              <a:defRPr sz="3220"/>
            </a:lvl8pPr>
            <a:lvl9pPr>
              <a:defRPr sz="322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4197" y="6814662"/>
            <a:ext cx="4748894" cy="12625003"/>
          </a:xfrm>
        </p:spPr>
        <p:txBody>
          <a:bodyPr/>
          <a:lstStyle>
            <a:lvl1pPr marL="0" indent="0">
              <a:buNone/>
              <a:defRPr sz="2576"/>
            </a:lvl1pPr>
            <a:lvl2pPr marL="736183" indent="0">
              <a:buNone/>
              <a:defRPr sz="2254"/>
            </a:lvl2pPr>
            <a:lvl3pPr marL="1472367" indent="0">
              <a:buNone/>
              <a:defRPr sz="1932"/>
            </a:lvl3pPr>
            <a:lvl4pPr marL="2208550" indent="0">
              <a:buNone/>
              <a:defRPr sz="1610"/>
            </a:lvl4pPr>
            <a:lvl5pPr marL="2944734" indent="0">
              <a:buNone/>
              <a:defRPr sz="1610"/>
            </a:lvl5pPr>
            <a:lvl6pPr marL="3680917" indent="0">
              <a:buNone/>
              <a:defRPr sz="1610"/>
            </a:lvl6pPr>
            <a:lvl7pPr marL="4417101" indent="0">
              <a:buNone/>
              <a:defRPr sz="1610"/>
            </a:lvl7pPr>
            <a:lvl8pPr marL="5153284" indent="0">
              <a:buNone/>
              <a:defRPr sz="1610"/>
            </a:lvl8pPr>
            <a:lvl9pPr marL="5889468" indent="0">
              <a:buNone/>
              <a:defRPr sz="161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2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197" y="1514369"/>
            <a:ext cx="4748894" cy="5300292"/>
          </a:xfrm>
        </p:spPr>
        <p:txBody>
          <a:bodyPr anchor="b"/>
          <a:lstStyle>
            <a:lvl1pPr>
              <a:defRPr sz="515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59645" y="3270622"/>
            <a:ext cx="7454057" cy="16142755"/>
          </a:xfrm>
        </p:spPr>
        <p:txBody>
          <a:bodyPr anchor="t"/>
          <a:lstStyle>
            <a:lvl1pPr marL="0" indent="0">
              <a:buNone/>
              <a:defRPr sz="5153"/>
            </a:lvl1pPr>
            <a:lvl2pPr marL="736183" indent="0">
              <a:buNone/>
              <a:defRPr sz="4509"/>
            </a:lvl2pPr>
            <a:lvl3pPr marL="1472367" indent="0">
              <a:buNone/>
              <a:defRPr sz="3864"/>
            </a:lvl3pPr>
            <a:lvl4pPr marL="2208550" indent="0">
              <a:buNone/>
              <a:defRPr sz="3220"/>
            </a:lvl4pPr>
            <a:lvl5pPr marL="2944734" indent="0">
              <a:buNone/>
              <a:defRPr sz="3220"/>
            </a:lvl5pPr>
            <a:lvl6pPr marL="3680917" indent="0">
              <a:buNone/>
              <a:defRPr sz="3220"/>
            </a:lvl6pPr>
            <a:lvl7pPr marL="4417101" indent="0">
              <a:buNone/>
              <a:defRPr sz="3220"/>
            </a:lvl7pPr>
            <a:lvl8pPr marL="5153284" indent="0">
              <a:buNone/>
              <a:defRPr sz="3220"/>
            </a:lvl8pPr>
            <a:lvl9pPr marL="5889468" indent="0">
              <a:buNone/>
              <a:defRPr sz="32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4197" y="6814662"/>
            <a:ext cx="4748894" cy="12625003"/>
          </a:xfrm>
        </p:spPr>
        <p:txBody>
          <a:bodyPr/>
          <a:lstStyle>
            <a:lvl1pPr marL="0" indent="0">
              <a:buNone/>
              <a:defRPr sz="2576"/>
            </a:lvl1pPr>
            <a:lvl2pPr marL="736183" indent="0">
              <a:buNone/>
              <a:defRPr sz="2254"/>
            </a:lvl2pPr>
            <a:lvl3pPr marL="1472367" indent="0">
              <a:buNone/>
              <a:defRPr sz="1932"/>
            </a:lvl3pPr>
            <a:lvl4pPr marL="2208550" indent="0">
              <a:buNone/>
              <a:defRPr sz="1610"/>
            </a:lvl4pPr>
            <a:lvl5pPr marL="2944734" indent="0">
              <a:buNone/>
              <a:defRPr sz="1610"/>
            </a:lvl5pPr>
            <a:lvl6pPr marL="3680917" indent="0">
              <a:buNone/>
              <a:defRPr sz="1610"/>
            </a:lvl6pPr>
            <a:lvl7pPr marL="4417101" indent="0">
              <a:buNone/>
              <a:defRPr sz="1610"/>
            </a:lvl7pPr>
            <a:lvl8pPr marL="5153284" indent="0">
              <a:buNone/>
              <a:defRPr sz="1610"/>
            </a:lvl8pPr>
            <a:lvl9pPr marL="5889468" indent="0">
              <a:buNone/>
              <a:defRPr sz="161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622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2280" y="1209397"/>
            <a:ext cx="12699504" cy="4390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2280" y="6046960"/>
            <a:ext cx="12699504" cy="1441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2279" y="21053943"/>
            <a:ext cx="3312914" cy="12093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D0D99-BF5F-4481-B987-1FEE0661A6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77346" y="21053943"/>
            <a:ext cx="4969371" cy="12093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98870" y="21053943"/>
            <a:ext cx="3312914" cy="12093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19A92-70E3-4C05-AC3A-675AC250C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16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1472367" rtl="0" eaLnBrk="1" latinLnBrk="0" hangingPunct="1">
        <a:lnSpc>
          <a:spcPct val="90000"/>
        </a:lnSpc>
        <a:spcBef>
          <a:spcPct val="0"/>
        </a:spcBef>
        <a:buNone/>
        <a:defRPr sz="708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8092" indent="-368092" algn="l" defTabSz="1472367" rtl="0" eaLnBrk="1" latinLnBrk="0" hangingPunct="1">
        <a:lnSpc>
          <a:spcPct val="90000"/>
        </a:lnSpc>
        <a:spcBef>
          <a:spcPts val="1610"/>
        </a:spcBef>
        <a:buFont typeface="Arial" panose="020B0604020202020204" pitchFamily="34" charset="0"/>
        <a:buChar char="•"/>
        <a:defRPr sz="4509" kern="1200">
          <a:solidFill>
            <a:schemeClr val="tx1"/>
          </a:solidFill>
          <a:latin typeface="+mn-lt"/>
          <a:ea typeface="+mn-ea"/>
          <a:cs typeface="+mn-cs"/>
        </a:defRPr>
      </a:lvl1pPr>
      <a:lvl2pPr marL="1104275" indent="-368092" algn="l" defTabSz="1472367" rtl="0" eaLnBrk="1" latinLnBrk="0" hangingPunct="1">
        <a:lnSpc>
          <a:spcPct val="90000"/>
        </a:lnSpc>
        <a:spcBef>
          <a:spcPts val="805"/>
        </a:spcBef>
        <a:buFont typeface="Arial" panose="020B0604020202020204" pitchFamily="34" charset="0"/>
        <a:buChar char="•"/>
        <a:defRPr sz="3864" kern="1200">
          <a:solidFill>
            <a:schemeClr val="tx1"/>
          </a:solidFill>
          <a:latin typeface="+mn-lt"/>
          <a:ea typeface="+mn-ea"/>
          <a:cs typeface="+mn-cs"/>
        </a:defRPr>
      </a:lvl2pPr>
      <a:lvl3pPr marL="1840459" indent="-368092" algn="l" defTabSz="1472367" rtl="0" eaLnBrk="1" latinLnBrk="0" hangingPunct="1">
        <a:lnSpc>
          <a:spcPct val="90000"/>
        </a:lnSpc>
        <a:spcBef>
          <a:spcPts val="805"/>
        </a:spcBef>
        <a:buFont typeface="Arial" panose="020B0604020202020204" pitchFamily="34" charset="0"/>
        <a:buChar char="•"/>
        <a:defRPr sz="3220" kern="1200">
          <a:solidFill>
            <a:schemeClr val="tx1"/>
          </a:solidFill>
          <a:latin typeface="+mn-lt"/>
          <a:ea typeface="+mn-ea"/>
          <a:cs typeface="+mn-cs"/>
        </a:defRPr>
      </a:lvl3pPr>
      <a:lvl4pPr marL="2576642" indent="-368092" algn="l" defTabSz="1472367" rtl="0" eaLnBrk="1" latinLnBrk="0" hangingPunct="1">
        <a:lnSpc>
          <a:spcPct val="90000"/>
        </a:lnSpc>
        <a:spcBef>
          <a:spcPts val="805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4pPr>
      <a:lvl5pPr marL="3312825" indent="-368092" algn="l" defTabSz="1472367" rtl="0" eaLnBrk="1" latinLnBrk="0" hangingPunct="1">
        <a:lnSpc>
          <a:spcPct val="90000"/>
        </a:lnSpc>
        <a:spcBef>
          <a:spcPts val="805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5pPr>
      <a:lvl6pPr marL="4049009" indent="-368092" algn="l" defTabSz="1472367" rtl="0" eaLnBrk="1" latinLnBrk="0" hangingPunct="1">
        <a:lnSpc>
          <a:spcPct val="90000"/>
        </a:lnSpc>
        <a:spcBef>
          <a:spcPts val="805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6pPr>
      <a:lvl7pPr marL="4785192" indent="-368092" algn="l" defTabSz="1472367" rtl="0" eaLnBrk="1" latinLnBrk="0" hangingPunct="1">
        <a:lnSpc>
          <a:spcPct val="90000"/>
        </a:lnSpc>
        <a:spcBef>
          <a:spcPts val="805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7pPr>
      <a:lvl8pPr marL="5521376" indent="-368092" algn="l" defTabSz="1472367" rtl="0" eaLnBrk="1" latinLnBrk="0" hangingPunct="1">
        <a:lnSpc>
          <a:spcPct val="90000"/>
        </a:lnSpc>
        <a:spcBef>
          <a:spcPts val="805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8pPr>
      <a:lvl9pPr marL="6257559" indent="-368092" algn="l" defTabSz="1472367" rtl="0" eaLnBrk="1" latinLnBrk="0" hangingPunct="1">
        <a:lnSpc>
          <a:spcPct val="90000"/>
        </a:lnSpc>
        <a:spcBef>
          <a:spcPts val="805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72367" rtl="0" eaLnBrk="1" latinLnBrk="0" hangingPunct="1">
        <a:defRPr sz="2898" kern="1200">
          <a:solidFill>
            <a:schemeClr val="tx1"/>
          </a:solidFill>
          <a:latin typeface="+mn-lt"/>
          <a:ea typeface="+mn-ea"/>
          <a:cs typeface="+mn-cs"/>
        </a:defRPr>
      </a:lvl1pPr>
      <a:lvl2pPr marL="736183" algn="l" defTabSz="1472367" rtl="0" eaLnBrk="1" latinLnBrk="0" hangingPunct="1">
        <a:defRPr sz="2898" kern="1200">
          <a:solidFill>
            <a:schemeClr val="tx1"/>
          </a:solidFill>
          <a:latin typeface="+mn-lt"/>
          <a:ea typeface="+mn-ea"/>
          <a:cs typeface="+mn-cs"/>
        </a:defRPr>
      </a:lvl2pPr>
      <a:lvl3pPr marL="1472367" algn="l" defTabSz="1472367" rtl="0" eaLnBrk="1" latinLnBrk="0" hangingPunct="1">
        <a:defRPr sz="2898" kern="1200">
          <a:solidFill>
            <a:schemeClr val="tx1"/>
          </a:solidFill>
          <a:latin typeface="+mn-lt"/>
          <a:ea typeface="+mn-ea"/>
          <a:cs typeface="+mn-cs"/>
        </a:defRPr>
      </a:lvl3pPr>
      <a:lvl4pPr marL="2208550" algn="l" defTabSz="1472367" rtl="0" eaLnBrk="1" latinLnBrk="0" hangingPunct="1">
        <a:defRPr sz="2898" kern="1200">
          <a:solidFill>
            <a:schemeClr val="tx1"/>
          </a:solidFill>
          <a:latin typeface="+mn-lt"/>
          <a:ea typeface="+mn-ea"/>
          <a:cs typeface="+mn-cs"/>
        </a:defRPr>
      </a:lvl4pPr>
      <a:lvl5pPr marL="2944734" algn="l" defTabSz="1472367" rtl="0" eaLnBrk="1" latinLnBrk="0" hangingPunct="1">
        <a:defRPr sz="2898" kern="1200">
          <a:solidFill>
            <a:schemeClr val="tx1"/>
          </a:solidFill>
          <a:latin typeface="+mn-lt"/>
          <a:ea typeface="+mn-ea"/>
          <a:cs typeface="+mn-cs"/>
        </a:defRPr>
      </a:lvl5pPr>
      <a:lvl6pPr marL="3680917" algn="l" defTabSz="1472367" rtl="0" eaLnBrk="1" latinLnBrk="0" hangingPunct="1">
        <a:defRPr sz="2898" kern="1200">
          <a:solidFill>
            <a:schemeClr val="tx1"/>
          </a:solidFill>
          <a:latin typeface="+mn-lt"/>
          <a:ea typeface="+mn-ea"/>
          <a:cs typeface="+mn-cs"/>
        </a:defRPr>
      </a:lvl6pPr>
      <a:lvl7pPr marL="4417101" algn="l" defTabSz="1472367" rtl="0" eaLnBrk="1" latinLnBrk="0" hangingPunct="1">
        <a:defRPr sz="2898" kern="1200">
          <a:solidFill>
            <a:schemeClr val="tx1"/>
          </a:solidFill>
          <a:latin typeface="+mn-lt"/>
          <a:ea typeface="+mn-ea"/>
          <a:cs typeface="+mn-cs"/>
        </a:defRPr>
      </a:lvl7pPr>
      <a:lvl8pPr marL="5153284" algn="l" defTabSz="1472367" rtl="0" eaLnBrk="1" latinLnBrk="0" hangingPunct="1">
        <a:defRPr sz="2898" kern="1200">
          <a:solidFill>
            <a:schemeClr val="tx1"/>
          </a:solidFill>
          <a:latin typeface="+mn-lt"/>
          <a:ea typeface="+mn-ea"/>
          <a:cs typeface="+mn-cs"/>
        </a:defRPr>
      </a:lvl8pPr>
      <a:lvl9pPr marL="5889468" algn="l" defTabSz="1472367" rtl="0" eaLnBrk="1" latinLnBrk="0" hangingPunct="1">
        <a:defRPr sz="28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466" t="1026" r="2172" b="1223"/>
          <a:stretch/>
        </p:blipFill>
        <p:spPr>
          <a:xfrm>
            <a:off x="0" y="-171450"/>
            <a:ext cx="14724063" cy="227155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51" y="8001000"/>
            <a:ext cx="13087350" cy="4433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472367">
              <a:lnSpc>
                <a:spcPct val="90000"/>
              </a:lnSpc>
              <a:spcBef>
                <a:spcPts val="1610"/>
              </a:spcBef>
            </a:pPr>
            <a:r>
              <a:rPr lang="ru-RU" sz="4509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8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Авдотин</a:t>
            </a:r>
            <a:r>
              <a:rPr lang="ru-RU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Даниил </a:t>
            </a:r>
            <a:endParaRPr lang="ru-RU" sz="8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1472367">
              <a:lnSpc>
                <a:spcPct val="90000"/>
              </a:lnSpc>
            </a:pPr>
            <a:endParaRPr lang="ru-RU" sz="4509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1472367">
              <a:lnSpc>
                <a:spcPct val="90000"/>
              </a:lnSpc>
            </a:pPr>
            <a:r>
              <a:rPr lang="ru-RU" sz="4509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«Болгарская СОШ №</a:t>
            </a:r>
            <a:r>
              <a:rPr lang="ru-RU" sz="4509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 углубленным изучением отдельных предметов» </a:t>
            </a:r>
            <a:r>
              <a:rPr lang="ru-RU" sz="4509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9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509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МР РТ</a:t>
            </a:r>
          </a:p>
          <a:p>
            <a:pPr lvl="0" algn="ctr" defTabSz="1472367">
              <a:lnSpc>
                <a:spcPct val="90000"/>
              </a:lnSpc>
            </a:pPr>
            <a:r>
              <a:rPr lang="ru-RU" sz="4509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руководитель: </a:t>
            </a:r>
          </a:p>
          <a:p>
            <a:pPr lvl="0" algn="ctr" defTabSz="1472367">
              <a:lnSpc>
                <a:spcPct val="90000"/>
              </a:lnSpc>
            </a:pPr>
            <a:r>
              <a:rPr lang="ru-RU" sz="4509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Сорокина Наталья </a:t>
            </a:r>
            <a:r>
              <a:rPr lang="ru-RU" sz="4509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Михайловна</a:t>
            </a:r>
            <a:endParaRPr lang="ru-RU" sz="4509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4333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</TotalTime>
  <Words>23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Республики Татарстан Государственное автономное образовательное учреждение   «Республиканский олимпиадный центр»  Муниципальное бюджетное  учреждение дополнительного образования  «Детский эколого-биологический центр»  Елабужского муниципального района Республики Татарстан</dc:title>
  <dc:creator>user</dc:creator>
  <cp:lastModifiedBy>ВазюковаИЕ</cp:lastModifiedBy>
  <cp:revision>45</cp:revision>
  <cp:lastPrinted>2023-02-02T11:20:51Z</cp:lastPrinted>
  <dcterms:created xsi:type="dcterms:W3CDTF">2022-02-17T05:31:51Z</dcterms:created>
  <dcterms:modified xsi:type="dcterms:W3CDTF">2023-05-04T02:44:13Z</dcterms:modified>
</cp:coreProperties>
</file>